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2743200"/>
            <a:ext cx="8633139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daily activities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530" y="3962400"/>
            <a:ext cx="8633139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time you do the activity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702" y="5181600"/>
            <a:ext cx="8633139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vocab related to computers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54</cp:revision>
  <dcterms:created xsi:type="dcterms:W3CDTF">2011-09-14T23:22:57Z</dcterms:created>
  <dcterms:modified xsi:type="dcterms:W3CDTF">2012-01-27T12:50:15Z</dcterms:modified>
</cp:coreProperties>
</file>